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872" autoAdjust="0"/>
  </p:normalViewPr>
  <p:slideViewPr>
    <p:cSldViewPr>
      <p:cViewPr varScale="1">
        <p:scale>
          <a:sx n="98" d="100"/>
          <a:sy n="98" d="100"/>
        </p:scale>
        <p:origin x="-20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312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073DE-76C9-4C45-87DD-224807476340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E69E8-6B39-40A4-BB52-9E4560E0F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48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eaLnBrk="1">
              <a:lnSpc>
                <a:spcPct val="100000"/>
              </a:lnSpc>
              <a:spcBef>
                <a:spcPts val="400"/>
              </a:spcBef>
              <a:defRPr/>
            </a:pPr>
            <a:r>
              <a:rPr lang="en-US" altLang="en-US" sz="1200" b="1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Discussion Questions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  <a:defRPr/>
            </a:pPr>
            <a:endParaRPr lang="en-US" altLang="en-US" sz="1200" dirty="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28600" indent="-228600" defTabSz="914400" eaLnBrk="1">
              <a:lnSpc>
                <a:spcPct val="100000"/>
              </a:lnSpc>
              <a:spcBef>
                <a:spcPts val="400"/>
              </a:spcBef>
              <a:buFontTx/>
              <a:buAutoNum type="arabicPeriod"/>
              <a:defRPr/>
            </a:pPr>
            <a:r>
              <a:rPr lang="en-US" altLang="en-US" sz="1200" baseline="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What was the big idea for you in this week’s featured knowledge bite?</a:t>
            </a:r>
          </a:p>
          <a:p>
            <a:pPr marL="228600" indent="-228600" defTabSz="914400" eaLnBrk="1">
              <a:lnSpc>
                <a:spcPct val="100000"/>
              </a:lnSpc>
              <a:spcBef>
                <a:spcPts val="400"/>
              </a:spcBef>
              <a:buFontTx/>
              <a:buAutoNum type="arabicPeriod"/>
              <a:defRPr/>
            </a:pPr>
            <a:r>
              <a:rPr lang="en-US" altLang="en-US" sz="1200" baseline="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How can you put the idea into practice? </a:t>
            </a:r>
          </a:p>
          <a:p>
            <a:pPr marL="228600" indent="-228600" defTabSz="914400" eaLnBrk="1">
              <a:lnSpc>
                <a:spcPct val="100000"/>
              </a:lnSpc>
              <a:spcBef>
                <a:spcPts val="400"/>
              </a:spcBef>
              <a:buFontTx/>
              <a:buAutoNum type="arabicPeriod"/>
              <a:defRPr/>
            </a:pPr>
            <a:r>
              <a:rPr lang="en-US" altLang="en-US" sz="1200" baseline="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How do you feel about the words NO, BUT and HOWEVER when you’re the buyer. </a:t>
            </a:r>
          </a:p>
          <a:p>
            <a:pPr marL="228600" indent="-228600" defTabSz="914400" eaLnBrk="1">
              <a:lnSpc>
                <a:spcPct val="100000"/>
              </a:lnSpc>
              <a:spcBef>
                <a:spcPts val="400"/>
              </a:spcBef>
              <a:buFontTx/>
              <a:buAutoNum type="arabicPeriod"/>
              <a:defRPr/>
            </a:pPr>
            <a:r>
              <a:rPr lang="en-US" altLang="en-US" sz="1200" baseline="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How easy or difficult will it be to ban them from your sales conversations? </a:t>
            </a:r>
          </a:p>
          <a:p>
            <a:pPr marL="457200" lvl="1" indent="-228600" defTabSz="914400" eaLnBrk="1">
              <a:lnSpc>
                <a:spcPct val="100000"/>
              </a:lnSpc>
              <a:spcBef>
                <a:spcPts val="400"/>
              </a:spcBef>
              <a:buFontTx/>
              <a:buAutoNum type="arabicPeriod"/>
              <a:defRPr/>
            </a:pPr>
            <a:r>
              <a:rPr lang="en-US" altLang="en-US" sz="1200" baseline="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How important is it to do so?</a:t>
            </a:r>
          </a:p>
          <a:p>
            <a:pPr marL="228600" indent="-228600" defTabSz="914400" eaLnBrk="1">
              <a:lnSpc>
                <a:spcPct val="100000"/>
              </a:lnSpc>
              <a:spcBef>
                <a:spcPts val="400"/>
              </a:spcBef>
              <a:buFontTx/>
              <a:buAutoNum type="arabicPeriod"/>
              <a:defRPr/>
            </a:pPr>
            <a:r>
              <a:rPr lang="en-US" altLang="en-US" sz="1200" baseline="0" smtClean="0">
                <a:latin typeface="Arial" pitchFamily="34" charset="0"/>
                <a:cs typeface="Arial" pitchFamily="34" charset="0"/>
                <a:sym typeface="Arial" pitchFamily="34" charset="0"/>
              </a:rPr>
              <a:t>What action(s) will you take as a result of the KB and our discussion?</a:t>
            </a:r>
            <a:endParaRPr lang="en-US" altLang="en-US" sz="1200" baseline="0" dirty="0" smtClean="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E69E8-6B39-40A4-BB52-9E4560E0F3D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672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B035A-A1A1-4FBC-9CDB-2BDBE075AD4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7B66-3324-4A2B-B1D5-46CB38778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504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B035A-A1A1-4FBC-9CDB-2BDBE075AD4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7B66-3324-4A2B-B1D5-46CB38778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B035A-A1A1-4FBC-9CDB-2BDBE075AD4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7B66-3324-4A2B-B1D5-46CB38778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820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B035A-A1A1-4FBC-9CDB-2BDBE075AD4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7B66-3324-4A2B-B1D5-46CB38778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678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B035A-A1A1-4FBC-9CDB-2BDBE075AD4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7B66-3324-4A2B-B1D5-46CB38778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76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B035A-A1A1-4FBC-9CDB-2BDBE075AD4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7B66-3324-4A2B-B1D5-46CB38778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002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B035A-A1A1-4FBC-9CDB-2BDBE075AD4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7B66-3324-4A2B-B1D5-46CB38778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693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B035A-A1A1-4FBC-9CDB-2BDBE075AD4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7B66-3324-4A2B-B1D5-46CB38778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06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B035A-A1A1-4FBC-9CDB-2BDBE075AD4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7B66-3324-4A2B-B1D5-46CB38778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349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B035A-A1A1-4FBC-9CDB-2BDBE075AD4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7B66-3324-4A2B-B1D5-46CB38778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17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B035A-A1A1-4FBC-9CDB-2BDBE075AD4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7B66-3324-4A2B-B1D5-46CB38778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77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B035A-A1A1-4FBC-9CDB-2BDBE075AD4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57B66-3324-4A2B-B1D5-46CB38778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35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2891053"/>
            <a:ext cx="3327400" cy="221434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883926"/>
            <a:ext cx="8686800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700"/>
              </a:spcBef>
            </a:pPr>
            <a:r>
              <a:rPr lang="en-US" alt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  <a:sym typeface="Calibri" pitchFamily="34" charset="0"/>
              </a:rPr>
              <a:t>Three Words to Banish 	                     from Your Sales Conversations</a:t>
            </a:r>
            <a:endParaRPr lang="en-US" altLang="en-US" sz="3600" b="1" dirty="0">
              <a:solidFill>
                <a:srgbClr val="002060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  <a:sym typeface="Calibri" pitchFamily="34" charset="0"/>
            </a:endParaRPr>
          </a:p>
          <a:p>
            <a:pPr marL="971550" lvl="2" indent="-285750">
              <a:spcBef>
                <a:spcPts val="600"/>
              </a:spcBef>
              <a:buFontTx/>
              <a:buChar char="•"/>
            </a:pPr>
            <a:r>
              <a:rPr lang="en-US" altLang="en-US" sz="2800" dirty="0" smtClean="0">
                <a:solidFill>
                  <a:srgbClr val="141414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  <a:sym typeface="Calibri" pitchFamily="34" charset="0"/>
              </a:rPr>
              <a:t>Big idea for you?</a:t>
            </a:r>
            <a:endParaRPr lang="en-US" altLang="en-US" sz="2800" dirty="0">
              <a:solidFill>
                <a:srgbClr val="141414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  <a:sym typeface="Calibri" pitchFamily="34" charset="0"/>
            </a:endParaRPr>
          </a:p>
          <a:p>
            <a:pPr marL="971550" lvl="2" indent="-285750">
              <a:spcBef>
                <a:spcPts val="600"/>
              </a:spcBef>
              <a:buFontTx/>
              <a:buChar char="•"/>
            </a:pPr>
            <a:r>
              <a:rPr lang="en-US" altLang="en-US" sz="2800" dirty="0" smtClean="0">
                <a:solidFill>
                  <a:srgbClr val="141414"/>
                </a:solidFill>
                <a:latin typeface="Arial" panose="020B0604020202020204" pitchFamily="34" charset="0"/>
                <a:cs typeface="Arial" panose="020B0604020202020204" pitchFamily="34" charset="0"/>
                <a:sym typeface="Calibri" pitchFamily="34" charset="0"/>
              </a:rPr>
              <a:t>Putting the idea into practice</a:t>
            </a:r>
            <a:endParaRPr lang="en-US" altLang="en-US" sz="2800" dirty="0">
              <a:solidFill>
                <a:srgbClr val="141414"/>
              </a:solidFill>
              <a:latin typeface="Arial" panose="020B0604020202020204" pitchFamily="34" charset="0"/>
              <a:cs typeface="Arial" panose="020B0604020202020204" pitchFamily="34" charset="0"/>
              <a:sym typeface="Calibri" pitchFamily="34" charset="0"/>
            </a:endParaRPr>
          </a:p>
          <a:p>
            <a:pPr marL="971550" lvl="2" indent="-285750">
              <a:spcBef>
                <a:spcPts val="600"/>
              </a:spcBef>
              <a:buFontTx/>
              <a:buChar char="•"/>
            </a:pPr>
            <a:r>
              <a:rPr lang="en-US" altLang="en-US" sz="2800" dirty="0" smtClean="0">
                <a:solidFill>
                  <a:srgbClr val="141414"/>
                </a:solidFill>
                <a:latin typeface="Arial" panose="020B0604020202020204" pitchFamily="34" charset="0"/>
                <a:cs typeface="Arial" panose="020B0604020202020204" pitchFamily="34" charset="0"/>
                <a:sym typeface="Calibri" pitchFamily="34" charset="0"/>
              </a:rPr>
              <a:t>How you feel about NO, BUT                              and HOWEVER as a buyer</a:t>
            </a:r>
            <a:endParaRPr lang="en-US" altLang="en-US" sz="2800" dirty="0">
              <a:solidFill>
                <a:srgbClr val="141414"/>
              </a:solidFill>
              <a:latin typeface="Arial" panose="020B0604020202020204" pitchFamily="34" charset="0"/>
              <a:cs typeface="Arial" panose="020B0604020202020204" pitchFamily="34" charset="0"/>
              <a:sym typeface="Calibri" pitchFamily="34" charset="0"/>
            </a:endParaRPr>
          </a:p>
          <a:p>
            <a:pPr marL="971550" lvl="2" indent="-285750">
              <a:spcBef>
                <a:spcPts val="600"/>
              </a:spcBef>
              <a:buFontTx/>
              <a:buChar char="•"/>
            </a:pPr>
            <a:r>
              <a:rPr lang="en-US" altLang="en-US" sz="2800" dirty="0" smtClean="0">
                <a:solidFill>
                  <a:srgbClr val="141414"/>
                </a:solidFill>
                <a:latin typeface="Arial" panose="020B0604020202020204" pitchFamily="34" charset="0"/>
                <a:cs typeface="Arial" panose="020B0604020202020204" pitchFamily="34" charset="0"/>
                <a:sym typeface="Calibri" pitchFamily="34" charset="0"/>
              </a:rPr>
              <a:t>Hard or easy to </a:t>
            </a:r>
            <a:r>
              <a:rPr lang="en-US" altLang="en-US" sz="2800" i="1" dirty="0" smtClean="0">
                <a:solidFill>
                  <a:srgbClr val="141414"/>
                </a:solidFill>
                <a:latin typeface="Arial" panose="020B0604020202020204" pitchFamily="34" charset="0"/>
                <a:cs typeface="Arial" panose="020B0604020202020204" pitchFamily="34" charset="0"/>
                <a:sym typeface="Calibri" pitchFamily="34" charset="0"/>
              </a:rPr>
              <a:t>ban</a:t>
            </a:r>
            <a:r>
              <a:rPr lang="en-US" altLang="en-US" sz="2800" dirty="0" smtClean="0">
                <a:solidFill>
                  <a:srgbClr val="141414"/>
                </a:solidFill>
                <a:latin typeface="Arial" panose="020B0604020202020204" pitchFamily="34" charset="0"/>
                <a:cs typeface="Arial" panose="020B0604020202020204" pitchFamily="34" charset="0"/>
                <a:sym typeface="Calibri" pitchFamily="34" charset="0"/>
              </a:rPr>
              <a:t> these words</a:t>
            </a:r>
            <a:endParaRPr lang="en-US" altLang="en-US" sz="2800" dirty="0" smtClean="0">
              <a:solidFill>
                <a:srgbClr val="141414"/>
              </a:solidFill>
              <a:latin typeface="Arial" panose="020B0604020202020204" pitchFamily="34" charset="0"/>
              <a:cs typeface="Arial" panose="020B0604020202020204" pitchFamily="34" charset="0"/>
              <a:sym typeface="Calibri" pitchFamily="34" charset="0"/>
            </a:endParaRPr>
          </a:p>
          <a:p>
            <a:pPr marL="971550" lvl="2" indent="-285750">
              <a:spcBef>
                <a:spcPts val="600"/>
              </a:spcBef>
              <a:buFontTx/>
              <a:buChar char="•"/>
            </a:pPr>
            <a:r>
              <a:rPr lang="en-US" altLang="en-US" sz="2800" dirty="0" smtClean="0">
                <a:solidFill>
                  <a:srgbClr val="141414"/>
                </a:solidFill>
                <a:latin typeface="Arial" panose="020B0604020202020204" pitchFamily="34" charset="0"/>
                <a:cs typeface="Arial" panose="020B0604020202020204" pitchFamily="34" charset="0"/>
                <a:sym typeface="Calibri" pitchFamily="34" charset="0"/>
              </a:rPr>
              <a:t>Your next action(s)</a:t>
            </a:r>
            <a:endParaRPr lang="en-US" altLang="en-US" sz="2800" dirty="0">
              <a:solidFill>
                <a:srgbClr val="141414"/>
              </a:solidFill>
              <a:latin typeface="Arial" panose="020B0604020202020204" pitchFamily="34" charset="0"/>
              <a:cs typeface="Arial" panose="020B0604020202020204" pitchFamily="34" charset="0"/>
              <a:sym typeface="Calibr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686" y="571183"/>
            <a:ext cx="3764295" cy="125761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72200" y="5421868"/>
            <a:ext cx="1550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Amy J C Cuddy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10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90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Chris</cp:lastModifiedBy>
  <cp:revision>22</cp:revision>
  <dcterms:created xsi:type="dcterms:W3CDTF">2015-08-31T20:19:21Z</dcterms:created>
  <dcterms:modified xsi:type="dcterms:W3CDTF">2015-10-26T16:30:02Z</dcterms:modified>
</cp:coreProperties>
</file>